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10FE8-B153-4E2E-9E7E-D2C37C66E8B6}" type="datetimeFigureOut">
              <a:rPr lang="es-ES" smtClean="0"/>
              <a:t>12/06/2018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291FF-C0E8-4A3E-9E5F-FF3A352E7C3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opardo\Desktop\lastres cantillo\Cantillo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1011793"/>
            <a:ext cx="5400040" cy="483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1</cp:revision>
  <dcterms:created xsi:type="dcterms:W3CDTF">2018-06-12T20:40:31Z</dcterms:created>
  <dcterms:modified xsi:type="dcterms:W3CDTF">2018-06-12T20:41:08Z</dcterms:modified>
</cp:coreProperties>
</file>