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344A6-A1E0-490F-AE77-46F7CC148D88}" type="datetimeFigureOut">
              <a:rPr lang="es-ES" smtClean="0"/>
              <a:t>12/06/2018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9FCED-2A59-437D-82F5-07559995CBD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344A6-A1E0-490F-AE77-46F7CC148D88}" type="datetimeFigureOut">
              <a:rPr lang="es-ES" smtClean="0"/>
              <a:t>12/06/2018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9FCED-2A59-437D-82F5-07559995CBD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344A6-A1E0-490F-AE77-46F7CC148D88}" type="datetimeFigureOut">
              <a:rPr lang="es-ES" smtClean="0"/>
              <a:t>12/06/2018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9FCED-2A59-437D-82F5-07559995CBD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344A6-A1E0-490F-AE77-46F7CC148D88}" type="datetimeFigureOut">
              <a:rPr lang="es-ES" smtClean="0"/>
              <a:t>12/06/2018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9FCED-2A59-437D-82F5-07559995CBD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344A6-A1E0-490F-AE77-46F7CC148D88}" type="datetimeFigureOut">
              <a:rPr lang="es-ES" smtClean="0"/>
              <a:t>12/06/2018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9FCED-2A59-437D-82F5-07559995CBD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344A6-A1E0-490F-AE77-46F7CC148D88}" type="datetimeFigureOut">
              <a:rPr lang="es-ES" smtClean="0"/>
              <a:t>12/06/2018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9FCED-2A59-437D-82F5-07559995CBD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344A6-A1E0-490F-AE77-46F7CC148D88}" type="datetimeFigureOut">
              <a:rPr lang="es-ES" smtClean="0"/>
              <a:t>12/06/2018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9FCED-2A59-437D-82F5-07559995CBD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344A6-A1E0-490F-AE77-46F7CC148D88}" type="datetimeFigureOut">
              <a:rPr lang="es-ES" smtClean="0"/>
              <a:t>12/06/2018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9FCED-2A59-437D-82F5-07559995CBD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344A6-A1E0-490F-AE77-46F7CC148D88}" type="datetimeFigureOut">
              <a:rPr lang="es-ES" smtClean="0"/>
              <a:t>12/06/2018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9FCED-2A59-437D-82F5-07559995CBD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344A6-A1E0-490F-AE77-46F7CC148D88}" type="datetimeFigureOut">
              <a:rPr lang="es-ES" smtClean="0"/>
              <a:t>12/06/2018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9FCED-2A59-437D-82F5-07559995CBD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344A6-A1E0-490F-AE77-46F7CC148D88}" type="datetimeFigureOut">
              <a:rPr lang="es-ES" smtClean="0"/>
              <a:t>12/06/2018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9FCED-2A59-437D-82F5-07559995CBD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344A6-A1E0-490F-AE77-46F7CC148D88}" type="datetimeFigureOut">
              <a:rPr lang="es-ES" smtClean="0"/>
              <a:t>12/06/2018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9FCED-2A59-437D-82F5-07559995CBDB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C:\Users\opardo\Desktop\lastres cantillo\Cantillo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71980" y="1011793"/>
            <a:ext cx="5400040" cy="483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Presentación en pantalla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jorge</dc:creator>
  <cp:lastModifiedBy>jorge</cp:lastModifiedBy>
  <cp:revision>1</cp:revision>
  <dcterms:created xsi:type="dcterms:W3CDTF">2018-06-12T20:50:34Z</dcterms:created>
  <dcterms:modified xsi:type="dcterms:W3CDTF">2018-06-12T20:52:05Z</dcterms:modified>
</cp:coreProperties>
</file>