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2669D-7F15-46C0-ABCF-3995A15371A4}" type="datetimeFigureOut">
              <a:rPr lang="es-ES" smtClean="0"/>
              <a:t>12/06/2018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ADED2-425F-4AAA-951A-E064FEE52295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2669D-7F15-46C0-ABCF-3995A15371A4}" type="datetimeFigureOut">
              <a:rPr lang="es-ES" smtClean="0"/>
              <a:t>12/06/2018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ADED2-425F-4AAA-951A-E064FEE52295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2669D-7F15-46C0-ABCF-3995A15371A4}" type="datetimeFigureOut">
              <a:rPr lang="es-ES" smtClean="0"/>
              <a:t>12/06/2018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ADED2-425F-4AAA-951A-E064FEE52295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2669D-7F15-46C0-ABCF-3995A15371A4}" type="datetimeFigureOut">
              <a:rPr lang="es-ES" smtClean="0"/>
              <a:t>12/06/2018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ADED2-425F-4AAA-951A-E064FEE52295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2669D-7F15-46C0-ABCF-3995A15371A4}" type="datetimeFigureOut">
              <a:rPr lang="es-ES" smtClean="0"/>
              <a:t>12/06/2018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ADED2-425F-4AAA-951A-E064FEE52295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2669D-7F15-46C0-ABCF-3995A15371A4}" type="datetimeFigureOut">
              <a:rPr lang="es-ES" smtClean="0"/>
              <a:t>12/06/2018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ADED2-425F-4AAA-951A-E064FEE52295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2669D-7F15-46C0-ABCF-3995A15371A4}" type="datetimeFigureOut">
              <a:rPr lang="es-ES" smtClean="0"/>
              <a:t>12/06/2018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ADED2-425F-4AAA-951A-E064FEE52295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2669D-7F15-46C0-ABCF-3995A15371A4}" type="datetimeFigureOut">
              <a:rPr lang="es-ES" smtClean="0"/>
              <a:t>12/06/2018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ADED2-425F-4AAA-951A-E064FEE52295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2669D-7F15-46C0-ABCF-3995A15371A4}" type="datetimeFigureOut">
              <a:rPr lang="es-ES" smtClean="0"/>
              <a:t>12/06/2018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ADED2-425F-4AAA-951A-E064FEE52295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2669D-7F15-46C0-ABCF-3995A15371A4}" type="datetimeFigureOut">
              <a:rPr lang="es-ES" smtClean="0"/>
              <a:t>12/06/2018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ADED2-425F-4AAA-951A-E064FEE52295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2669D-7F15-46C0-ABCF-3995A15371A4}" type="datetimeFigureOut">
              <a:rPr lang="es-ES" smtClean="0"/>
              <a:t>12/06/2018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ADED2-425F-4AAA-951A-E064FEE52295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62669D-7F15-46C0-ABCF-3995A15371A4}" type="datetimeFigureOut">
              <a:rPr lang="es-ES" smtClean="0"/>
              <a:t>12/06/2018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5ADED2-425F-4AAA-951A-E064FEE52295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C:\Users\opardo\Desktop\lastres cantillo\Cantillo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71980" y="1382165"/>
            <a:ext cx="5400040" cy="4093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Presentación en pantalla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Diapositiva 1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jorge</dc:creator>
  <cp:lastModifiedBy>jorge</cp:lastModifiedBy>
  <cp:revision>2</cp:revision>
  <dcterms:created xsi:type="dcterms:W3CDTF">2018-06-12T20:35:31Z</dcterms:created>
  <dcterms:modified xsi:type="dcterms:W3CDTF">2018-06-12T20:38:21Z</dcterms:modified>
</cp:coreProperties>
</file>