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5CA7B-D0ED-4417-9D65-66E85A908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1BBBAB-0ADC-48B6-9299-E5493395E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FB72A9-06ED-49A5-B716-68BB0455D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A24631-65E0-48C7-88EE-868455A8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F82DFD-0836-4EC2-9629-6E67762E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787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8A670-3061-43B7-A34F-B4694DC0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C8A88C-89DB-48E9-97CD-28CC4AC65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C09D50-DF01-4440-A6BB-C347594C8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430DBE-A7E6-4D8A-A3AB-D482800C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5C49FA-7435-4C96-81F9-0EA943C7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079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CFDBF-8963-49D1-9694-5AD049D91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3A43EB-879A-4CAA-B112-459C289B4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909081-0384-47BF-BD65-C925C9074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A67D91-3D97-4042-B9F2-2BA86B09B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DB788C-51F7-4146-9E11-665FD4BD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94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5C4E06-F96A-420B-88D3-871E8CDC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3C5A88-541C-4DC2-BBB7-8F0C21FDE2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726BFB-FBDC-4E91-98DE-33CEDDB7E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BA0553-EA20-4E22-8010-D7EC267A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01B5CC-226A-4179-8AE0-7E264F8E5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30B197-78BE-4614-BA22-46771C8B3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84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E3AF5-6C52-4169-8E4E-9DC22486B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5CFCF5-A127-4B16-A7B4-183A81A93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68C1CB-4D63-41D7-A030-442C30275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27D7E8-4A64-4533-B293-B873F2F60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73EB13B-751A-45C3-8725-20B69B5397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D9E135-8E83-4457-8597-958877AA2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69E376C-0380-42FE-A15C-7316C624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A0B380-7C76-4BBF-A2E9-32726626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17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424AE-6C3A-495B-AC59-02C2746C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FCE2371-A67A-487F-A4FA-188B7A648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CB1039-D346-41DA-84FA-E0F3809B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4306A5-4717-4C3F-96CA-1029A8A20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514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EBA2231-10A8-4F9C-81B7-97AAACACD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185452-D274-4321-8082-A5B069004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7300EB-13B4-4BAA-B3D9-9D98D1E5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559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3FD95-048D-44F8-9EA5-CA2FF1C59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58B6A0-286B-4BC9-90ED-ECABAF322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A33BCD-F42E-408D-9E5F-1637081BE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6E2656-EBCB-4875-8054-44956816A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8E2385-3FEA-414F-A465-2E4CC740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4EA028-74C1-47C7-8270-627262B9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1044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F594C-C171-45A8-A290-F09C1CE6A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DEEF9AE-7B8C-41E5-BC23-0AE8E682A4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8320BD-203D-467D-89C0-0CE261605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354D67-E9EC-42A1-AA07-08AD0EFC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F99B9B-3EC5-4EC7-B81A-E13AC1B0C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203F29-D62D-40CE-97AF-9162CC9CD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596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23C05-6857-4C6D-B289-26D5AEC0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46B7E4-BACA-4605-B9DA-05ACE338A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D06C39-14E5-46EC-B66E-D309D7EF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A8B601-E28F-4660-9A9F-2F8A90974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4710D0-BD92-4512-B069-855B33735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66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292187-23C2-4A30-8A18-99B25BF372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48E225-589B-455A-87F2-3E906F168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63A413-B1F2-4172-B2EB-29808E96C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B87684-D6F0-4E1C-BDBB-059C9742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AF6C8A-43C9-47AA-9BDE-33A31F54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898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C501C5-7F58-4BD0-BB3D-DC67601D1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7D9002-7C02-448B-B528-015B3156C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09B198-6366-47DC-B348-E75D4082CA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2806C-8A00-4124-8067-D0F5BB6F785B}" type="datetimeFigureOut">
              <a:rPr lang="es-ES" smtClean="0"/>
              <a:t>27/12/2019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3DFAF-6C6E-432B-9D6C-971B15167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E1933D-F2FF-4658-B655-4E410DFE26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D0000-23FA-4E5D-A01B-2C04386ED9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414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1E4AAC-7FEC-47E4-9C76-F03202A76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725" y="2809874"/>
            <a:ext cx="2720888" cy="159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624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HEVIA SIERRA</dc:creator>
  <cp:lastModifiedBy>CAROLINA HEVIA SIERRA</cp:lastModifiedBy>
  <cp:revision>1</cp:revision>
  <dcterms:created xsi:type="dcterms:W3CDTF">2019-12-27T10:29:55Z</dcterms:created>
  <dcterms:modified xsi:type="dcterms:W3CDTF">2019-12-27T10:33:02Z</dcterms:modified>
</cp:coreProperties>
</file>